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4"/>
  </p:sldMasterIdLst>
  <p:notesMasterIdLst>
    <p:notesMasterId r:id="rId14"/>
  </p:notesMasterIdLst>
  <p:sldIdLst>
    <p:sldId id="278" r:id="rId5"/>
    <p:sldId id="288" r:id="rId6"/>
    <p:sldId id="283" r:id="rId7"/>
    <p:sldId id="284" r:id="rId8"/>
    <p:sldId id="289" r:id="rId9"/>
    <p:sldId id="290" r:id="rId10"/>
    <p:sldId id="287" r:id="rId11"/>
    <p:sldId id="285" r:id="rId12"/>
    <p:sldId id="286" r:id="rId13"/>
  </p:sldIdLst>
  <p:sldSz cx="9144000" cy="6858000" type="screen4x3"/>
  <p:notesSz cx="6858000" cy="9144000"/>
  <p:embeddedFontLst>
    <p:embeddedFont>
      <p:font typeface="Bw Glenn Sans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DDC Hardware Regular" panose="020B0604020202020204" charset="0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EDBDD3"/>
    <a:srgbClr val="E4E4E4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47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Pearce" userId="305f2f43-8cc4-41b8-909b-e99e73bc5103" providerId="ADAL" clId="{52B8F01B-4AB8-4012-BFC8-9E99F6744FF9}"/>
    <pc:docChg chg="undo custSel addSld delSld modSld sldOrd">
      <pc:chgData name="Chris Pearce" userId="305f2f43-8cc4-41b8-909b-e99e73bc5103" providerId="ADAL" clId="{52B8F01B-4AB8-4012-BFC8-9E99F6744FF9}" dt="2018-06-13T22:12:12.180" v="1011" actId="20577"/>
      <pc:docMkLst>
        <pc:docMk/>
      </pc:docMkLst>
      <pc:sldChg chg="modSp">
        <pc:chgData name="Chris Pearce" userId="305f2f43-8cc4-41b8-909b-e99e73bc5103" providerId="ADAL" clId="{52B8F01B-4AB8-4012-BFC8-9E99F6744FF9}" dt="2018-06-13T21:08:39.435" v="15" actId="20577"/>
        <pc:sldMkLst>
          <pc:docMk/>
          <pc:sldMk cId="4117483863" sldId="258"/>
        </pc:sldMkLst>
        <pc:spChg chg="mod">
          <ac:chgData name="Chris Pearce" userId="305f2f43-8cc4-41b8-909b-e99e73bc5103" providerId="ADAL" clId="{52B8F01B-4AB8-4012-BFC8-9E99F6744FF9}" dt="2018-06-13T21:08:39.435" v="15" actId="20577"/>
          <ac:spMkLst>
            <pc:docMk/>
            <pc:sldMk cId="4117483863" sldId="258"/>
            <ac:spMk id="2" creationId="{F66B5F42-55CF-49D8-9947-DF25C0D5956E}"/>
          </ac:spMkLst>
        </pc:spChg>
      </pc:sldChg>
      <pc:sldChg chg="del">
        <pc:chgData name="Chris Pearce" userId="305f2f43-8cc4-41b8-909b-e99e73bc5103" providerId="ADAL" clId="{52B8F01B-4AB8-4012-BFC8-9E99F6744FF9}" dt="2018-06-13T21:09:04.254" v="16" actId="2696"/>
        <pc:sldMkLst>
          <pc:docMk/>
          <pc:sldMk cId="3367905088" sldId="270"/>
        </pc:sldMkLst>
      </pc:sldChg>
      <pc:sldChg chg="modSp modNotesTx">
        <pc:chgData name="Chris Pearce" userId="305f2f43-8cc4-41b8-909b-e99e73bc5103" providerId="ADAL" clId="{52B8F01B-4AB8-4012-BFC8-9E99F6744FF9}" dt="2018-06-13T21:48:30.516" v="541" actId="27636"/>
        <pc:sldMkLst>
          <pc:docMk/>
          <pc:sldMk cId="2243687652" sldId="273"/>
        </pc:sldMkLst>
        <pc:spChg chg="mod">
          <ac:chgData name="Chris Pearce" userId="305f2f43-8cc4-41b8-909b-e99e73bc5103" providerId="ADAL" clId="{52B8F01B-4AB8-4012-BFC8-9E99F6744FF9}" dt="2018-06-13T21:48:30.516" v="541" actId="27636"/>
          <ac:spMkLst>
            <pc:docMk/>
            <pc:sldMk cId="2243687652" sldId="273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1:47:52.419" v="511" actId="20577"/>
          <ac:spMkLst>
            <pc:docMk/>
            <pc:sldMk cId="2243687652" sldId="273"/>
            <ac:spMk id="3" creationId="{1C5ADAC4-AD1F-4D53-8A6F-9C5D612433C4}"/>
          </ac:spMkLst>
        </pc:spChg>
      </pc:sldChg>
      <pc:sldChg chg="del">
        <pc:chgData name="Chris Pearce" userId="305f2f43-8cc4-41b8-909b-e99e73bc5103" providerId="ADAL" clId="{52B8F01B-4AB8-4012-BFC8-9E99F6744FF9}" dt="2018-06-13T21:59:51.084" v="785" actId="2696"/>
        <pc:sldMkLst>
          <pc:docMk/>
          <pc:sldMk cId="3406490217" sldId="274"/>
        </pc:sldMkLst>
      </pc:sldChg>
      <pc:sldChg chg="del">
        <pc:chgData name="Chris Pearce" userId="305f2f43-8cc4-41b8-909b-e99e73bc5103" providerId="ADAL" clId="{52B8F01B-4AB8-4012-BFC8-9E99F6744FF9}" dt="2018-06-13T21:59:54.373" v="786" actId="2696"/>
        <pc:sldMkLst>
          <pc:docMk/>
          <pc:sldMk cId="3104445703" sldId="275"/>
        </pc:sldMkLst>
      </pc:sldChg>
      <pc:sldChg chg="addSp delSp modSp">
        <pc:chgData name="Chris Pearce" userId="305f2f43-8cc4-41b8-909b-e99e73bc5103" providerId="ADAL" clId="{52B8F01B-4AB8-4012-BFC8-9E99F6744FF9}" dt="2018-06-13T21:54:51.815" v="782" actId="20577"/>
        <pc:sldMkLst>
          <pc:docMk/>
          <pc:sldMk cId="2138417940" sldId="277"/>
        </pc:sldMkLst>
        <pc:spChg chg="mod">
          <ac:chgData name="Chris Pearce" userId="305f2f43-8cc4-41b8-909b-e99e73bc5103" providerId="ADAL" clId="{52B8F01B-4AB8-4012-BFC8-9E99F6744FF9}" dt="2018-06-13T21:48:59.909" v="561" actId="122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Chris Pearce" userId="305f2f43-8cc4-41b8-909b-e99e73bc5103" providerId="ADAL" clId="{52B8F01B-4AB8-4012-BFC8-9E99F6744FF9}" dt="2018-06-13T21:54:51.815" v="782" actId="20577"/>
          <ac:spMkLst>
            <pc:docMk/>
            <pc:sldMk cId="2138417940" sldId="277"/>
            <ac:spMk id="3" creationId="{79BD5626-BC4B-47F1-8485-58DEAF50AA25}"/>
          </ac:spMkLst>
        </pc:spChg>
        <pc:spChg chg="del">
          <ac:chgData name="Chris Pearce" userId="305f2f43-8cc4-41b8-909b-e99e73bc5103" providerId="ADAL" clId="{52B8F01B-4AB8-4012-BFC8-9E99F6744FF9}" dt="2018-06-13T21:49:15.440" v="567" actId="478"/>
          <ac:spMkLst>
            <pc:docMk/>
            <pc:sldMk cId="2138417940" sldId="277"/>
            <ac:spMk id="4" creationId="{7C52FE6A-59E4-404C-BA50-045D9B6EA6A0}"/>
          </ac:spMkLst>
        </pc:spChg>
        <pc:spChg chg="del">
          <ac:chgData name="Chris Pearce" userId="305f2f43-8cc4-41b8-909b-e99e73bc5103" providerId="ADAL" clId="{52B8F01B-4AB8-4012-BFC8-9E99F6744FF9}" dt="2018-06-13T21:49:04.641" v="562" actId="478"/>
          <ac:spMkLst>
            <pc:docMk/>
            <pc:sldMk cId="2138417940" sldId="277"/>
            <ac:spMk id="5" creationId="{F3C9B1DE-DB7F-4080-BD21-EAF081EEB978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6" creationId="{307C4C1F-0D56-409E-912B-FF12BD60F82B}"/>
          </ac:spMkLst>
        </pc:spChg>
        <pc:spChg chg="add del">
          <ac:chgData name="Chris Pearce" userId="305f2f43-8cc4-41b8-909b-e99e73bc5103" providerId="ADAL" clId="{52B8F01B-4AB8-4012-BFC8-9E99F6744FF9}" dt="2018-06-13T21:54:18.660" v="780"/>
          <ac:spMkLst>
            <pc:docMk/>
            <pc:sldMk cId="2138417940" sldId="277"/>
            <ac:spMk id="7" creationId="{D3E8EB24-6AF1-4DC6-A40F-FF13EABD8611}"/>
          </ac:spMkLst>
        </pc:spChg>
        <pc:spChg chg="del">
          <ac:chgData name="Chris Pearce" userId="305f2f43-8cc4-41b8-909b-e99e73bc5103" providerId="ADAL" clId="{52B8F01B-4AB8-4012-BFC8-9E99F6744FF9}" dt="2018-06-13T21:49:18.239" v="568" actId="478"/>
          <ac:spMkLst>
            <pc:docMk/>
            <pc:sldMk cId="2138417940" sldId="277"/>
            <ac:spMk id="13" creationId="{C994A202-9A55-4CF9-9B31-C6C355455398}"/>
          </ac:spMkLst>
        </pc:spChg>
        <pc:spChg chg="del">
          <ac:chgData name="Chris Pearce" userId="305f2f43-8cc4-41b8-909b-e99e73bc5103" providerId="ADAL" clId="{52B8F01B-4AB8-4012-BFC8-9E99F6744FF9}" dt="2018-06-13T21:49:07.172" v="563" actId="478"/>
          <ac:spMkLst>
            <pc:docMk/>
            <pc:sldMk cId="2138417940" sldId="277"/>
            <ac:spMk id="14" creationId="{8D1DD02C-C7D1-41F8-9DE7-8284CBE29D16}"/>
          </ac:spMkLst>
        </pc:spChg>
        <pc:spChg chg="del mod">
          <ac:chgData name="Chris Pearce" userId="305f2f43-8cc4-41b8-909b-e99e73bc5103" providerId="ADAL" clId="{52B8F01B-4AB8-4012-BFC8-9E99F6744FF9}" dt="2018-06-13T21:49:12.940" v="566" actId="478"/>
          <ac:spMkLst>
            <pc:docMk/>
            <pc:sldMk cId="2138417940" sldId="277"/>
            <ac:spMk id="15" creationId="{3BB086D4-30FE-4A13-9484-0305F6B09217}"/>
          </ac:spMkLst>
        </pc:spChg>
        <pc:cxnChg chg="add del">
          <ac:chgData name="Chris Pearce" userId="305f2f43-8cc4-41b8-909b-e99e73bc5103" providerId="ADAL" clId="{52B8F01B-4AB8-4012-BFC8-9E99F6744FF9}" dt="2018-06-13T21:54:18.660" v="780"/>
          <ac:cxnSpMkLst>
            <pc:docMk/>
            <pc:sldMk cId="2138417940" sldId="277"/>
            <ac:cxnSpMk id="10" creationId="{47D9C4A8-452C-43CE-A135-8FD804E764B9}"/>
          </ac:cxnSpMkLst>
        </pc:cxnChg>
      </pc:sldChg>
      <pc:sldChg chg="modSp add ord">
        <pc:chgData name="Chris Pearce" userId="305f2f43-8cc4-41b8-909b-e99e73bc5103" providerId="ADAL" clId="{52B8F01B-4AB8-4012-BFC8-9E99F6744FF9}" dt="2018-06-13T22:12:12.180" v="1011" actId="20577"/>
        <pc:sldMkLst>
          <pc:docMk/>
          <pc:sldMk cId="3678733961" sldId="278"/>
        </pc:sldMkLst>
        <pc:spChg chg="mod">
          <ac:chgData name="Chris Pearce" userId="305f2f43-8cc4-41b8-909b-e99e73bc5103" providerId="ADAL" clId="{52B8F01B-4AB8-4012-BFC8-9E99F6744FF9}" dt="2018-06-13T22:00:21.096" v="809" actId="20577"/>
          <ac:spMkLst>
            <pc:docMk/>
            <pc:sldMk cId="3678733961" sldId="278"/>
            <ac:spMk id="2" creationId="{510EB517-2EFA-4AF5-A4F2-1BD61267435E}"/>
          </ac:spMkLst>
        </pc:spChg>
        <pc:spChg chg="mod">
          <ac:chgData name="Chris Pearce" userId="305f2f43-8cc4-41b8-909b-e99e73bc5103" providerId="ADAL" clId="{52B8F01B-4AB8-4012-BFC8-9E99F6744FF9}" dt="2018-06-13T22:12:12.180" v="1011" actId="20577"/>
          <ac:spMkLst>
            <pc:docMk/>
            <pc:sldMk cId="3678733961" sldId="278"/>
            <ac:spMk id="3" creationId="{1C5ADAC4-AD1F-4D53-8A6F-9C5D612433C4}"/>
          </ac:spMkLst>
        </pc:spChg>
      </pc:sldChg>
    </pc:docChg>
  </pc:docChgLst>
  <pc:docChgLst>
    <pc:chgData name="Callum Miller" userId="S::cmiller@spartaglobal.com::9e45696d-db2e-4efb-8a92-a94938e58c8c" providerId="AD" clId="Web-{1CE209E2-98C2-4BDC-8BBD-73C0D6908BD3}"/>
    <pc:docChg chg="delSld">
      <pc:chgData name="Callum Miller" userId="S::cmiller@spartaglobal.com::9e45696d-db2e-4efb-8a92-a94938e58c8c" providerId="AD" clId="Web-{1CE209E2-98C2-4BDC-8BBD-73C0D6908BD3}" dt="2018-05-30T14:57:02.173" v="17"/>
      <pc:docMkLst>
        <pc:docMk/>
      </pc:docMkLst>
    </pc:docChg>
  </pc:docChgLst>
  <pc:docChgLst>
    <pc:chgData name="Hanad Ahmed" userId="S::hahmed@spartaglobal.com::339638e8-4b8b-42da-bf79-14bfaa1e5e5e" providerId="AD" clId="Web-{CAB4BB8E-CDA8-479E-B234-473C66086210}"/>
    <pc:docChg chg="addSld">
      <pc:chgData name="Hanad Ahmed" userId="S::hahmed@spartaglobal.com::339638e8-4b8b-42da-bf79-14bfaa1e5e5e" providerId="AD" clId="Web-{CAB4BB8E-CDA8-479E-B234-473C66086210}" dt="2018-07-26T10:54:11.286" v="0"/>
      <pc:docMkLst>
        <pc:docMk/>
      </pc:docMkLst>
      <pc:sldChg chg="new">
        <pc:chgData name="Hanad Ahmed" userId="S::hahmed@spartaglobal.com::339638e8-4b8b-42da-bf79-14bfaa1e5e5e" providerId="AD" clId="Web-{CAB4BB8E-CDA8-479E-B234-473C66086210}" dt="2018-07-26T10:54:11.286" v="0"/>
        <pc:sldMkLst>
          <pc:docMk/>
          <pc:sldMk cId="3455889456" sldId="278"/>
        </pc:sldMkLst>
      </pc:sldChg>
    </pc:docChg>
  </pc:docChgLst>
  <pc:docChgLst>
    <pc:chgData name="Mariam Mebude" userId="S::mmebude@spartaglobal.com::3b9d9f32-03cb-4a50-96be-bfc06307707b" providerId="AD" clId="Web-{BFB0504C-B1A2-4563-B755-E479A087364C}"/>
    <pc:docChg chg="delSld">
      <pc:chgData name="Mariam Mebude" userId="S::mmebude@spartaglobal.com::3b9d9f32-03cb-4a50-96be-bfc06307707b" providerId="AD" clId="Web-{BFB0504C-B1A2-4563-B755-E479A087364C}" dt="2018-06-13T16:15:02.389" v="0"/>
      <pc:docMkLst>
        <pc:docMk/>
      </pc:docMkLst>
      <pc:sldChg chg="del">
        <pc:chgData name="Mariam Mebude" userId="S::mmebude@spartaglobal.com::3b9d9f32-03cb-4a50-96be-bfc06307707b" providerId="AD" clId="Web-{BFB0504C-B1A2-4563-B755-E479A087364C}" dt="2018-06-13T16:15:02.389" v="0"/>
        <pc:sldMkLst>
          <pc:docMk/>
          <pc:sldMk cId="3477609745" sldId="272"/>
        </pc:sldMkLst>
      </pc:sldChg>
    </pc:docChg>
  </pc:docChgLst>
  <pc:docChgLst>
    <pc:chgData name="Sykander Gul" userId="S::sgul@spartaglobal.com::d6cf46b0-a934-4b3f-aca8-cfc614c8d7dc" providerId="AD" clId="Web-{0B417814-74CD-4155-B0B8-903CEE849394}"/>
    <pc:docChg chg="delSld modSld">
      <pc:chgData name="Sykander Gul" userId="S::sgul@spartaglobal.com::d6cf46b0-a934-4b3f-aca8-cfc614c8d7dc" providerId="AD" clId="Web-{0B417814-74CD-4155-B0B8-903CEE849394}" dt="2018-07-04T10:18:26.478" v="301"/>
      <pc:docMkLst>
        <pc:docMk/>
      </pc:docMkLst>
      <pc:sldChg chg="addSp delSp modSp">
        <pc:chgData name="Sykander Gul" userId="S::sgul@spartaglobal.com::d6cf46b0-a934-4b3f-aca8-cfc614c8d7dc" providerId="AD" clId="Web-{0B417814-74CD-4155-B0B8-903CEE849394}" dt="2018-07-04T10:18:26.478" v="301"/>
        <pc:sldMkLst>
          <pc:docMk/>
          <pc:sldMk cId="4117483863" sldId="258"/>
        </pc:sldMkLst>
        <pc:spChg chg="mod">
          <ac:chgData name="Sykander Gul" userId="S::sgul@spartaglobal.com::d6cf46b0-a934-4b3f-aca8-cfc614c8d7dc" providerId="AD" clId="Web-{0B417814-74CD-4155-B0B8-903CEE849394}" dt="2018-07-04T09:52:01.335" v="9" actId="20577"/>
          <ac:spMkLst>
            <pc:docMk/>
            <pc:sldMk cId="4117483863" sldId="258"/>
            <ac:spMk id="2" creationId="{F66B5F42-55CF-49D8-9947-DF25C0D5956E}"/>
          </ac:spMkLst>
        </pc:spChg>
        <pc:picChg chg="add del mod">
          <ac:chgData name="Sykander Gul" userId="S::sgul@spartaglobal.com::d6cf46b0-a934-4b3f-aca8-cfc614c8d7dc" providerId="AD" clId="Web-{0B417814-74CD-4155-B0B8-903CEE849394}" dt="2018-07-04T10:18:26.478" v="301"/>
          <ac:picMkLst>
            <pc:docMk/>
            <pc:sldMk cId="4117483863" sldId="258"/>
            <ac:picMk id="3" creationId="{9E480E34-21B8-4C76-A45A-969315015DB1}"/>
          </ac:picMkLst>
        </pc:picChg>
        <pc:picChg chg="add del mod">
          <ac:chgData name="Sykander Gul" userId="S::sgul@spartaglobal.com::d6cf46b0-a934-4b3f-aca8-cfc614c8d7dc" providerId="AD" clId="Web-{0B417814-74CD-4155-B0B8-903CEE849394}" dt="2018-07-04T09:52:19.428" v="13"/>
          <ac:picMkLst>
            <pc:docMk/>
            <pc:sldMk cId="4117483863" sldId="258"/>
            <ac:picMk id="3" creationId="{B114DA1D-950F-46DD-935B-B6B9D24A08F6}"/>
          </ac:picMkLst>
        </pc:picChg>
        <pc:picChg chg="add mod">
          <ac:chgData name="Sykander Gul" userId="S::sgul@spartaglobal.com::d6cf46b0-a934-4b3f-aca8-cfc614c8d7dc" providerId="AD" clId="Web-{0B417814-74CD-4155-B0B8-903CEE849394}" dt="2018-07-04T09:53:32.817" v="19" actId="1076"/>
          <ac:picMkLst>
            <pc:docMk/>
            <pc:sldMk cId="4117483863" sldId="258"/>
            <ac:picMk id="5" creationId="{AEF3BAED-0479-47E3-A248-4456117562C6}"/>
          </ac:picMkLst>
        </pc:picChg>
      </pc:sldChg>
      <pc:sldChg chg="addSp delSp modSp">
        <pc:chgData name="Sykander Gul" userId="S::sgul@spartaglobal.com::d6cf46b0-a934-4b3f-aca8-cfc614c8d7dc" providerId="AD" clId="Web-{0B417814-74CD-4155-B0B8-903CEE849394}" dt="2018-07-04T09:57:02.396" v="128" actId="1076"/>
        <pc:sldMkLst>
          <pc:docMk/>
          <pc:sldMk cId="2243687652" sldId="273"/>
        </pc:sldMkLst>
        <pc:spChg chg="add del mod">
          <ac:chgData name="Sykander Gul" userId="S::sgul@spartaglobal.com::d6cf46b0-a934-4b3f-aca8-cfc614c8d7dc" providerId="AD" clId="Web-{0B417814-74CD-4155-B0B8-903CEE849394}" dt="2018-07-04T09:55:57.958" v="122" actId="20577"/>
          <ac:spMkLst>
            <pc:docMk/>
            <pc:sldMk cId="2243687652" sldId="273"/>
            <ac:spMk id="2" creationId="{510EB517-2EFA-4AF5-A4F2-1BD61267435E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7:02.396" v="128" actId="1076"/>
          <ac:spMkLst>
            <pc:docMk/>
            <pc:sldMk cId="2243687652" sldId="273"/>
            <ac:spMk id="3" creationId="{1C5ADAC4-AD1F-4D53-8A6F-9C5D612433C4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5.133" v="5"/>
          <ac:spMkLst>
            <pc:docMk/>
            <pc:sldMk cId="2243687652" sldId="273"/>
            <ac:spMk id="5" creationId="{DB55AAEA-B3AB-4483-A56B-ACDE9083C1E8}"/>
          </ac:spMkLst>
        </pc:spChg>
        <pc:spChg chg="add del mod">
          <ac:chgData name="Sykander Gul" userId="S::sgul@spartaglobal.com::d6cf46b0-a934-4b3f-aca8-cfc614c8d7dc" providerId="AD" clId="Web-{0B417814-74CD-4155-B0B8-903CEE849394}" dt="2018-07-04T09:51:32.117" v="4"/>
          <ac:spMkLst>
            <pc:docMk/>
            <pc:sldMk cId="2243687652" sldId="273"/>
            <ac:spMk id="7" creationId="{BED09B0E-FEE8-4138-9FC9-33EDE2A380D9}"/>
          </ac:spMkLst>
        </pc:spChg>
        <pc:picChg chg="add mod">
          <ac:chgData name="Sykander Gul" userId="S::sgul@spartaglobal.com::d6cf46b0-a934-4b3f-aca8-cfc614c8d7dc" providerId="AD" clId="Web-{0B417814-74CD-4155-B0B8-903CEE849394}" dt="2018-07-04T09:56:25.677" v="126" actId="1076"/>
          <ac:picMkLst>
            <pc:docMk/>
            <pc:sldMk cId="2243687652" sldId="273"/>
            <ac:picMk id="8" creationId="{A71C8BFF-EB51-43C8-BCB7-D5F8E137B047}"/>
          </ac:picMkLst>
        </pc:picChg>
      </pc:sldChg>
      <pc:sldChg chg="modSp">
        <pc:chgData name="Sykander Gul" userId="S::sgul@spartaglobal.com::d6cf46b0-a934-4b3f-aca8-cfc614c8d7dc" providerId="AD" clId="Web-{0B417814-74CD-4155-B0B8-903CEE849394}" dt="2018-07-04T10:17:11.601" v="296" actId="20577"/>
        <pc:sldMkLst>
          <pc:docMk/>
          <pc:sldMk cId="2138417940" sldId="277"/>
        </pc:sldMkLst>
        <pc:spChg chg="mod">
          <ac:chgData name="Sykander Gul" userId="S::sgul@spartaglobal.com::d6cf46b0-a934-4b3f-aca8-cfc614c8d7dc" providerId="AD" clId="Web-{0B417814-74CD-4155-B0B8-903CEE849394}" dt="2018-07-04T09:57:36.177" v="143" actId="20577"/>
          <ac:spMkLst>
            <pc:docMk/>
            <pc:sldMk cId="2138417940" sldId="277"/>
            <ac:spMk id="2" creationId="{E460D1C9-DE57-445F-8F45-9F084EB6220F}"/>
          </ac:spMkLst>
        </pc:spChg>
        <pc:spChg chg="mod">
          <ac:chgData name="Sykander Gul" userId="S::sgul@spartaglobal.com::d6cf46b0-a934-4b3f-aca8-cfc614c8d7dc" providerId="AD" clId="Web-{0B417814-74CD-4155-B0B8-903CEE849394}" dt="2018-07-04T10:17:11.601" v="296" actId="20577"/>
          <ac:spMkLst>
            <pc:docMk/>
            <pc:sldMk cId="2138417940" sldId="277"/>
            <ac:spMk id="3" creationId="{79BD5626-BC4B-47F1-8485-58DEAF50AA25}"/>
          </ac:spMkLst>
        </pc:spChg>
      </pc:sldChg>
      <pc:sldChg chg="del">
        <pc:chgData name="Sykander Gul" userId="S::sgul@spartaglobal.com::d6cf46b0-a934-4b3f-aca8-cfc614c8d7dc" providerId="AD" clId="Web-{0B417814-74CD-4155-B0B8-903CEE849394}" dt="2018-07-04T09:51:50.757" v="6"/>
        <pc:sldMkLst>
          <pc:docMk/>
          <pc:sldMk cId="3678733961" sldId="278"/>
        </pc:sldMkLst>
      </pc:sldChg>
    </pc:docChg>
  </pc:docChgLst>
  <pc:docChgLst>
    <pc:chgData name="Richard Gurney" userId="S::rgurney@spartaglobal.com::e7339f47-539c-4ee1-8970-70e6eee9f686" providerId="AD" clId="Web-{6C921CFA-4C55-49E4-B3C7-25C49A4D5CC8}"/>
    <pc:docChg chg="addSld modSld">
      <pc:chgData name="Richard Gurney" userId="S::rgurney@spartaglobal.com::e7339f47-539c-4ee1-8970-70e6eee9f686" providerId="AD" clId="Web-{6C921CFA-4C55-49E4-B3C7-25C49A4D5CC8}" dt="2018-09-10T16:26:29.604" v="1"/>
      <pc:docMkLst>
        <pc:docMk/>
      </pc:docMkLst>
      <pc:sldChg chg="addSp modSp add mod replId modClrScheme chgLayout">
        <pc:chgData name="Richard Gurney" userId="S::rgurney@spartaglobal.com::e7339f47-539c-4ee1-8970-70e6eee9f686" providerId="AD" clId="Web-{6C921CFA-4C55-49E4-B3C7-25C49A4D5CC8}" dt="2018-09-10T16:26:29.604" v="1"/>
        <pc:sldMkLst>
          <pc:docMk/>
          <pc:sldMk cId="568064487" sldId="279"/>
        </pc:sldMkLst>
        <pc:spChg chg="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2" creationId="{48D2D29D-AFDC-4B1A-8AD4-DDB4CB65A8C8}"/>
          </ac:spMkLst>
        </pc:spChg>
        <pc:spChg chg="add mod ord">
          <ac:chgData name="Richard Gurney" userId="S::rgurney@spartaglobal.com::e7339f47-539c-4ee1-8970-70e6eee9f686" providerId="AD" clId="Web-{6C921CFA-4C55-49E4-B3C7-25C49A4D5CC8}" dt="2018-09-10T16:26:29.604" v="1"/>
          <ac:spMkLst>
            <pc:docMk/>
            <pc:sldMk cId="568064487" sldId="279"/>
            <ac:spMk id="3" creationId="{6A1CE679-DFAE-45C2-AECA-8D2E3EF426A1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9FB968-826A-4D49-85EE-FAF03D37BD34}" type="datetimeFigureOut">
              <a:rPr lang="en-GB" smtClean="0"/>
              <a:t>27/03/2019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06701-E642-4CB0-8A66-15265BC9DD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1122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06701-E642-4CB0-8A66-15265BC9DD4C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2967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C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B60562-BB47-480A-A95E-4CFBA10DB6D5}"/>
              </a:ext>
            </a:extLst>
          </p:cNvPr>
          <p:cNvSpPr/>
          <p:nvPr userDrawn="1"/>
        </p:nvSpPr>
        <p:spPr>
          <a:xfrm>
            <a:off x="0" y="3910693"/>
            <a:ext cx="9144000" cy="2947307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4572" y="4161949"/>
            <a:ext cx="6858000" cy="1875540"/>
          </a:xfrm>
        </p:spPr>
        <p:txBody>
          <a:bodyPr wrap="square" anchor="ctr" anchorCtr="0">
            <a:noAutofit/>
          </a:bodyPr>
          <a:lstStyle>
            <a:lvl1pPr algn="l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080993" y="6127296"/>
            <a:ext cx="6858000" cy="519020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4464028"/>
            <a:ext cx="6858000" cy="1194650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3829878"/>
            <a:ext cx="6858000" cy="617822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82176" y="3398588"/>
            <a:ext cx="7916738" cy="1451825"/>
          </a:xfrm>
        </p:spPr>
        <p:txBody>
          <a:bodyPr wrap="square" anchor="ctr" anchorCtr="0">
            <a:normAutofit/>
          </a:bodyPr>
          <a:lstStyle>
            <a:lvl1pPr algn="l">
              <a:defRPr sz="5000" b="0" spc="-225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26033-D817-4DCF-A9AF-AA61BB9080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0594" y="1882276"/>
            <a:ext cx="6890655" cy="1516313"/>
          </a:xfrm>
        </p:spPr>
        <p:txBody>
          <a:bodyPr anchor="b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8868B2A-CBF9-4089-BB5B-5270F3C69F2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0593" y="4850414"/>
            <a:ext cx="6890655" cy="1516313"/>
          </a:xfrm>
        </p:spPr>
        <p:txBody>
          <a:bodyPr anchor="t" anchorCtr="0">
            <a:spAutoFit/>
          </a:bodyPr>
          <a:lstStyle>
            <a:lvl1pPr marL="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1pPr>
            <a:lvl2pPr marL="3429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2pPr>
            <a:lvl3pPr marL="6858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3pPr>
            <a:lvl4pPr marL="10287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4pPr>
            <a:lvl5pPr marL="1371600" indent="0">
              <a:buNone/>
              <a:defRPr>
                <a:solidFill>
                  <a:schemeClr val="tx2">
                    <a:alpha val="75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77613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950" y="365126"/>
            <a:ext cx="80204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98026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825625"/>
            <a:ext cx="377547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Photo Pag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457200"/>
            <a:ext cx="4629150" cy="5976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0" y="2057399"/>
            <a:ext cx="2913630" cy="437605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367161"/>
            <a:ext cx="7886700" cy="81935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987426"/>
            <a:ext cx="7886700" cy="337973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5186516"/>
            <a:ext cx="7885509" cy="682472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n Photo">
    <p:bg>
      <p:bgPr>
        <a:blipFill dpi="0" rotWithShape="1">
          <a:blip r:embed="rId2">
            <a:lum/>
          </a:blip>
          <a:srcRect/>
          <a:stretch>
            <a:fillRect l="-24000" r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365124"/>
            <a:ext cx="6977064" cy="3925207"/>
          </a:xfrm>
        </p:spPr>
        <p:txBody>
          <a:bodyPr anchor="ctr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97499" y="5606654"/>
            <a:ext cx="6564224" cy="548968"/>
          </a:xfrm>
        </p:spPr>
        <p:txBody>
          <a:bodyPr anchor="ctr">
            <a:normAutofit/>
          </a:bodyPr>
          <a:lstStyle>
            <a:lvl1pPr marL="0" indent="0" algn="r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33283" y="786824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775292" y="4106636"/>
            <a:ext cx="457200" cy="584776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>
                <a:solidFill>
                  <a:schemeClr val="tx1"/>
                </a:solidFill>
                <a:effectLst/>
                <a:latin typeface="+mj-lt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3763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Picture Colum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4297503"/>
            <a:ext cx="2205038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2256354"/>
            <a:ext cx="220503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4873766"/>
            <a:ext cx="220503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4297503"/>
            <a:ext cx="2197894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256354"/>
            <a:ext cx="2197894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4873765"/>
            <a:ext cx="2200805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4297503"/>
            <a:ext cx="2199085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2256354"/>
            <a:ext cx="219908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accent1"/>
                </a:solidFill>
              </a:defRPr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4873763"/>
            <a:ext cx="2201998" cy="1678074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DD006-5EEB-4E77-B406-B85870353E47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53605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2B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5775" y="4774270"/>
            <a:ext cx="8243494" cy="1728583"/>
          </a:xfrm>
        </p:spPr>
        <p:txBody>
          <a:bodyPr wrap="square" anchor="ctr" anchorCtr="0">
            <a:noAutofit/>
          </a:bodyPr>
          <a:lstStyle>
            <a:lvl1pPr algn="ctr">
              <a:defRPr sz="6000" b="0" spc="-225">
                <a:solidFill>
                  <a:schemeClr val="tx2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216603" y="0"/>
            <a:ext cx="6858000" cy="618523"/>
          </a:xfrm>
        </p:spPr>
        <p:txBody>
          <a:bodyPr anchor="ctr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299192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st 3 Colum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885950"/>
            <a:ext cx="2210150" cy="576262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  <a:latin typeface="+mj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2571750"/>
            <a:ext cx="21955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885950"/>
            <a:ext cx="220218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2571750"/>
            <a:ext cx="2210096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885950"/>
            <a:ext cx="2199085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solidFill>
                  <a:schemeClr val="accent1"/>
                </a:solidFill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2571750"/>
            <a:ext cx="2199085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720FE1E-F623-471E-BC01-A26DAF8F0691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3368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creen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F66AD48-0104-4559-BC14-16ECBECE15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102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1915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AE7C8-3BC5-4E10-A945-39BFDAE22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293938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E7DE6D-7323-4BDA-9FF0-557FF162F0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8650" y="3910013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C39E5DE-D760-4608-8800-FFFD094303B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34454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48C70DF8-4A4F-41E3-9D1D-F172926B2FF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34454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2343A4ED-CA24-4279-9CB3-A74A593AF7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29375" y="2285774"/>
            <a:ext cx="2085975" cy="1616075"/>
          </a:xfrm>
        </p:spPr>
        <p:txBody>
          <a:bodyPr wrap="square" anchor="ctr" anchorCtr="0">
            <a:normAutofit/>
          </a:bodyPr>
          <a:lstStyle>
            <a:lvl1pPr marL="0" indent="0" algn="ctr">
              <a:buNone/>
              <a:defRPr sz="5400">
                <a:latin typeface="+mj-lt"/>
              </a:defRPr>
            </a:lvl1pPr>
            <a:lvl2pPr marL="342900" indent="0" algn="ctr">
              <a:buNone/>
              <a:defRPr sz="4800">
                <a:latin typeface="+mj-lt"/>
              </a:defRPr>
            </a:lvl2pPr>
            <a:lvl3pPr marL="685800" indent="0" algn="ctr">
              <a:buNone/>
              <a:defRPr sz="4000">
                <a:latin typeface="+mj-lt"/>
              </a:defRPr>
            </a:lvl3pPr>
            <a:lvl4pPr marL="1028700" indent="0" algn="ctr">
              <a:buNone/>
              <a:defRPr sz="3600">
                <a:latin typeface="+mj-lt"/>
              </a:defRPr>
            </a:lvl4pPr>
            <a:lvl5pPr marL="1371600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BC997A62-4767-4B3D-85F1-DF22FEC872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29375" y="3901849"/>
            <a:ext cx="2085975" cy="1127125"/>
          </a:xfrm>
        </p:spPr>
        <p:txBody>
          <a:bodyPr/>
          <a:lstStyle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704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nipp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3C3A11-E08C-4C9C-BA91-0150A90EAB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650" y="2022294"/>
            <a:ext cx="7886700" cy="2005677"/>
          </a:xfrm>
          <a:solidFill>
            <a:schemeClr val="tx2"/>
          </a:solidFill>
        </p:spPr>
        <p:txBody>
          <a:bodyPr lIns="274320" tIns="274320" rIns="274320" bIns="274320" anchor="ctr" anchorCtr="0">
            <a:spAutoFit/>
          </a:bodyPr>
          <a:lstStyle>
            <a:lvl1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1pPr>
            <a:lvl2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2pPr>
            <a:lvl3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3pPr>
            <a:lvl4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4pPr>
            <a:lvl5pPr>
              <a:defRPr sz="1800">
                <a:solidFill>
                  <a:schemeClr val="bg2"/>
                </a:solidFill>
                <a:latin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408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rast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23635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F77135C-7A63-4D2A-9728-D58E8449BDA4}"/>
              </a:ext>
            </a:extLst>
          </p:cNvPr>
          <p:cNvSpPr/>
          <p:nvPr userDrawn="1"/>
        </p:nvSpPr>
        <p:spPr>
          <a:xfrm>
            <a:off x="0" y="6225268"/>
            <a:ext cx="9144000" cy="632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100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lim Contrast 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189594"/>
            <a:ext cx="7886700" cy="810531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04232"/>
            <a:ext cx="7886700" cy="528864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F054D3-B7A0-45BE-A9C2-430704E404FF}"/>
              </a:ext>
            </a:extLst>
          </p:cNvPr>
          <p:cNvSpPr/>
          <p:nvPr userDrawn="1"/>
        </p:nvSpPr>
        <p:spPr>
          <a:xfrm>
            <a:off x="0" y="6747782"/>
            <a:ext cx="9144000" cy="110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3633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vity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8F4CCD8-C5E8-41F3-AC46-FE3229495903}"/>
              </a:ext>
            </a:extLst>
          </p:cNvPr>
          <p:cNvSpPr/>
          <p:nvPr userDrawn="1"/>
        </p:nvSpPr>
        <p:spPr>
          <a:xfrm>
            <a:off x="-16329" y="885825"/>
            <a:ext cx="9160329" cy="5980339"/>
          </a:xfrm>
          <a:custGeom>
            <a:avLst/>
            <a:gdLst>
              <a:gd name="connsiteX0" fmla="*/ 4083 w 9152165"/>
              <a:gd name="connsiteY0" fmla="*/ 4388304 h 5980339"/>
              <a:gd name="connsiteX1" fmla="*/ 9144000 w 9152165"/>
              <a:gd name="connsiteY1" fmla="*/ 0 h 5980339"/>
              <a:gd name="connsiteX2" fmla="*/ 9152165 w 9152165"/>
              <a:gd name="connsiteY2" fmla="*/ 5972175 h 5980339"/>
              <a:gd name="connsiteX3" fmla="*/ 0 w 9152165"/>
              <a:gd name="connsiteY3" fmla="*/ 5980339 h 5980339"/>
              <a:gd name="connsiteX4" fmla="*/ 4083 w 9152165"/>
              <a:gd name="connsiteY4" fmla="*/ 4388304 h 5980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2165" h="5980339">
                <a:moveTo>
                  <a:pt x="4083" y="4388304"/>
                </a:moveTo>
                <a:lnTo>
                  <a:pt x="9144000" y="0"/>
                </a:lnTo>
                <a:cubicBezTo>
                  <a:pt x="9146722" y="1990725"/>
                  <a:pt x="9149443" y="3981450"/>
                  <a:pt x="9152165" y="5972175"/>
                </a:cubicBezTo>
                <a:lnTo>
                  <a:pt x="0" y="5980339"/>
                </a:lnTo>
                <a:lnTo>
                  <a:pt x="4083" y="438830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787854" y="751115"/>
            <a:ext cx="5817053" cy="1853292"/>
          </a:xfrm>
        </p:spPr>
        <p:txBody>
          <a:bodyPr>
            <a:noAutofit/>
          </a:bodyPr>
          <a:lstStyle>
            <a:lvl1pPr>
              <a:defRPr sz="6800">
                <a:solidFill>
                  <a:schemeClr val="accent1"/>
                </a:solidFill>
              </a:defRPr>
            </a:lvl1pPr>
          </a:lstStyle>
          <a:p>
            <a:r>
              <a:rPr lang="en-US"/>
              <a:t>ACTIVITY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B963A5A-BF48-46E5-B914-FFC2504A20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2194" y="3273879"/>
            <a:ext cx="4310970" cy="3249159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54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83000">
              <a:schemeClr val="accent3"/>
            </a:gs>
            <a:gs pos="100000">
              <a:schemeClr val="accent3">
                <a:lumMod val="75000"/>
              </a:schemeClr>
            </a:gs>
          </a:gsLst>
          <a:lin ang="4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138" y="1825625"/>
            <a:ext cx="7867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317749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87" r:id="rId2"/>
    <p:sldLayoutId id="2147483671" r:id="rId3"/>
    <p:sldLayoutId id="2147483691" r:id="rId4"/>
    <p:sldLayoutId id="2147483697" r:id="rId5"/>
    <p:sldLayoutId id="2147483696" r:id="rId6"/>
    <p:sldLayoutId id="2147483690" r:id="rId7"/>
    <p:sldLayoutId id="2147483692" r:id="rId8"/>
    <p:sldLayoutId id="2147483693" r:id="rId9"/>
    <p:sldLayoutId id="2147483672" r:id="rId10"/>
    <p:sldLayoutId id="2147483698" r:id="rId11"/>
    <p:sldLayoutId id="2147483673" r:id="rId12"/>
    <p:sldLayoutId id="2147483677" r:id="rId13"/>
    <p:sldLayoutId id="2147483679" r:id="rId14"/>
    <p:sldLayoutId id="2147483681" r:id="rId15"/>
    <p:sldLayoutId id="2147483688" r:id="rId16"/>
    <p:sldLayoutId id="2147483684" r:id="rId17"/>
    <p:sldLayoutId id="2147483694" r:id="rId18"/>
    <p:sldLayoutId id="2147483683" r:id="rId19"/>
    <p:sldLayoutId id="2147483695" r:id="rId20"/>
    <p:sldLayoutId id="2147483689" r:id="rId2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ns.gov.uk/releases/graduatesintheuklabourmarket2017" TargetMode="External"/><Relationship Id="rId2" Type="http://schemas.openxmlformats.org/officeDocument/2006/relationships/hyperlink" Target="https://www.gov.uk/government/statistics/graduate-outcomes-by-degree-subject-and-university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universitiesuk.ac.uk/facts-and-stats/data-and-analysis/Pages/facts-and-figures-2017.aspx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D8ACB-BE06-428D-A72E-359A817E16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Degree vs employability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FC8983-7C9D-425B-B580-21B7703A7D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Reagan prince</a:t>
            </a:r>
          </a:p>
        </p:txBody>
      </p:sp>
    </p:spTree>
    <p:extLst>
      <p:ext uri="{BB962C8B-B14F-4D97-AF65-F5344CB8AC3E}">
        <p14:creationId xmlns:p14="http://schemas.microsoft.com/office/powerpoint/2010/main" val="3455889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F566F3-AD01-4B11-8EC7-14CE6DF04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3374DE0-8A77-4EC4-AEC7-790447992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Problem</a:t>
            </a:r>
          </a:p>
          <a:p>
            <a:r>
              <a:rPr lang="en-GB" dirty="0"/>
              <a:t>Solution Steps</a:t>
            </a:r>
          </a:p>
          <a:p>
            <a:r>
              <a:rPr lang="en-GB" dirty="0"/>
              <a:t>Data Sources</a:t>
            </a:r>
          </a:p>
          <a:p>
            <a:r>
              <a:rPr lang="en-GB" dirty="0"/>
              <a:t>Problems Encountered</a:t>
            </a:r>
          </a:p>
          <a:p>
            <a:r>
              <a:rPr lang="en-GB" dirty="0"/>
              <a:t>Tableau Story</a:t>
            </a:r>
          </a:p>
          <a:p>
            <a:r>
              <a:rPr lang="en-GB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277256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DF137C5-2355-4AC6-A17A-63E5D7499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9476" y="2561253"/>
            <a:ext cx="7265048" cy="173549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200" dirty="0"/>
              <a:t>Are university degrees decreasing in value?</a:t>
            </a:r>
          </a:p>
        </p:txBody>
      </p:sp>
    </p:spTree>
    <p:extLst>
      <p:ext uri="{BB962C8B-B14F-4D97-AF65-F5344CB8AC3E}">
        <p14:creationId xmlns:p14="http://schemas.microsoft.com/office/powerpoint/2010/main" val="498930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770A3-4E84-4589-BB54-25A67DD92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Solution steps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9A97499-5A93-4C3B-9125-3531BEBD52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23635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Which university degree is the most employable?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Which gender is more employable?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How does employability change each year after graduation?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are the differences in employability between graduates and non-graduates?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What are the differences in earnings between graduates and non-graduates?</a:t>
            </a:r>
          </a:p>
        </p:txBody>
      </p:sp>
    </p:spTree>
    <p:extLst>
      <p:ext uri="{BB962C8B-B14F-4D97-AF65-F5344CB8AC3E}">
        <p14:creationId xmlns:p14="http://schemas.microsoft.com/office/powerpoint/2010/main" val="605312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8A721-A007-4A4F-A2A7-82B80BF77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01F8C-83E7-42CF-86EC-05FEFD8A9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Gov.uk- </a:t>
            </a:r>
            <a:r>
              <a:rPr lang="en-GB" dirty="0">
                <a:hlinkClick r:id="rId2"/>
              </a:rPr>
              <a:t>https://www.gov.uk/government/statistics/graduate-outcomes-by-degree-subject-and-university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Office For National Statistics- </a:t>
            </a:r>
            <a:r>
              <a:rPr lang="en-GB" dirty="0">
                <a:hlinkClick r:id="rId3"/>
              </a:rPr>
              <a:t>https://www.ons.gov.uk/releases/graduatesintheuklabourmarket2017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University UK- </a:t>
            </a:r>
            <a:r>
              <a:rPr lang="en-GB" dirty="0">
                <a:hlinkClick r:id="rId4"/>
              </a:rPr>
              <a:t>https://www.universitiesuk.ac.uk/facts-and-stats/data-and-analysis/Pages/facts-and-figures-2017.aspx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1733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02DB5-23EF-4807-BF40-211799560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Problems encountered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986F2-98F3-4842-9579-7BAB03A2C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Cleaning and blending data from 3 different sources. Solutions:</a:t>
            </a:r>
          </a:p>
          <a:p>
            <a:pPr lvl="1"/>
            <a:r>
              <a:rPr lang="en-GB" dirty="0"/>
              <a:t>Flat-file database</a:t>
            </a:r>
          </a:p>
          <a:p>
            <a:pPr lvl="1"/>
            <a:r>
              <a:rPr lang="en-GB" dirty="0"/>
              <a:t>Create Primary keys and make full outer joins</a:t>
            </a:r>
          </a:p>
        </p:txBody>
      </p:sp>
    </p:spTree>
    <p:extLst>
      <p:ext uri="{BB962C8B-B14F-4D97-AF65-F5344CB8AC3E}">
        <p14:creationId xmlns:p14="http://schemas.microsoft.com/office/powerpoint/2010/main" val="3686794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4E0A9-FCD2-4285-BAE1-2447A6971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66218"/>
            <a:ext cx="7886700" cy="1325563"/>
          </a:xfrm>
        </p:spPr>
        <p:txBody>
          <a:bodyPr/>
          <a:lstStyle/>
          <a:p>
            <a:pPr algn="ctr"/>
            <a:r>
              <a:rPr lang="en-GB" dirty="0"/>
              <a:t>Tableau story</a:t>
            </a:r>
          </a:p>
        </p:txBody>
      </p:sp>
    </p:spTree>
    <p:extLst>
      <p:ext uri="{BB962C8B-B14F-4D97-AF65-F5344CB8AC3E}">
        <p14:creationId xmlns:p14="http://schemas.microsoft.com/office/powerpoint/2010/main" val="419602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2A061-10E0-4AD3-A298-508697407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C26029-E2CD-4C39-8B87-AEBA5FCA0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Graduates generally have an easier time getting employed and have higher median earnings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Degree subjects like Creative Arts and Design and Languages have similar employment rates and earnings as non graduates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Subjects such as Medicine and Dentistry and Veterinary Science have both high employment rate and earnings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3417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2BED04-F27D-434E-B1A0-245C1DA4E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933305914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Sparta Global">
      <a:dk1>
        <a:srgbClr val="1A0D1D"/>
      </a:dk1>
      <a:lt1>
        <a:srgbClr val="F6C43A"/>
      </a:lt1>
      <a:dk2>
        <a:srgbClr val="942349"/>
      </a:dk2>
      <a:lt2>
        <a:srgbClr val="FEFFFF"/>
      </a:lt2>
      <a:accent1>
        <a:srgbClr val="E23661"/>
      </a:accent1>
      <a:accent2>
        <a:srgbClr val="F6C43A"/>
      </a:accent2>
      <a:accent3>
        <a:srgbClr val="942349"/>
      </a:accent3>
      <a:accent4>
        <a:srgbClr val="411F50"/>
      </a:accent4>
      <a:accent5>
        <a:srgbClr val="EBAA1D"/>
      </a:accent5>
      <a:accent6>
        <a:srgbClr val="1A0D1D"/>
      </a:accent6>
      <a:hlink>
        <a:srgbClr val="E23661"/>
      </a:hlink>
      <a:folHlink>
        <a:srgbClr val="942349"/>
      </a:folHlink>
    </a:clrScheme>
    <a:fontScheme name="Sparta Global">
      <a:majorFont>
        <a:latin typeface="DDC Hardware Regular"/>
        <a:ea typeface=""/>
        <a:cs typeface=""/>
      </a:majorFont>
      <a:minorFont>
        <a:latin typeface="Bw Glenn Sans"/>
        <a:ea typeface=""/>
        <a:cs typeface="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EB9DAFD5A3BE841A8C512EE543EFD13" ma:contentTypeVersion="2" ma:contentTypeDescription="Create a new document." ma:contentTypeScope="" ma:versionID="bcdf57ed07c42cd7b54398d7651f2a32">
  <xsd:schema xmlns:xsd="http://www.w3.org/2001/XMLSchema" xmlns:xs="http://www.w3.org/2001/XMLSchema" xmlns:p="http://schemas.microsoft.com/office/2006/metadata/properties" xmlns:ns2="6292cffe-a264-48cd-a2c8-65350280a8ba" targetNamespace="http://schemas.microsoft.com/office/2006/metadata/properties" ma:root="true" ma:fieldsID="49d1bfb1d48383078c4a7e286400ee39" ns2:_="">
    <xsd:import namespace="6292cffe-a264-48cd-a2c8-65350280a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92cffe-a264-48cd-a2c8-65350280a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0B953A9-B615-4AEE-BC56-AC9A723355A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3AB8DE9-67B7-4D4A-8FCE-49B4067A55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292cffe-a264-48cd-a2c8-65350280a8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62CC60-958D-411A-BB25-2F032FEC3FCD}">
  <ds:schemaRefs>
    <ds:schemaRef ds:uri="08d4c8f6-7a99-41c6-8f51-cb8e1e83f15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202</Words>
  <Application>Microsoft Office PowerPoint</Application>
  <PresentationFormat>On-screen Show (4:3)</PresentationFormat>
  <Paragraphs>39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DDC Hardware Regular</vt:lpstr>
      <vt:lpstr>Consolas</vt:lpstr>
      <vt:lpstr>Calibri</vt:lpstr>
      <vt:lpstr>Bw Glenn Sans</vt:lpstr>
      <vt:lpstr>Depth</vt:lpstr>
      <vt:lpstr>Degree vs employability</vt:lpstr>
      <vt:lpstr>content</vt:lpstr>
      <vt:lpstr>PowerPoint Presentation</vt:lpstr>
      <vt:lpstr>Solution steps</vt:lpstr>
      <vt:lpstr>Data source</vt:lpstr>
      <vt:lpstr>Problems encountered</vt:lpstr>
      <vt:lpstr>Tableau story</vt:lpstr>
      <vt:lpstr>summary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Rockar</dc:title>
  <cp:lastModifiedBy>Reagan Prince</cp:lastModifiedBy>
  <cp:revision>21</cp:revision>
  <dcterms:modified xsi:type="dcterms:W3CDTF">2019-03-27T10:48:44Z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0x0101005EB9DAFD5A3BE841A8C512EE543EFD13</vt:lpwstr>
  </property>
</Properties>
</file>

<file path=docProps/thumbnail.jpeg>
</file>